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72" r:id="rId9"/>
    <p:sldId id="265" r:id="rId10"/>
    <p:sldId id="260" r:id="rId11"/>
    <p:sldId id="268" r:id="rId12"/>
    <p:sldId id="273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package" Target="../embeddings/Microsoft_Word_Document1.doc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311714"/>
            <a:ext cx="10515600" cy="1325563"/>
          </a:xfrm>
        </p:spPr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8" y="1396092"/>
            <a:ext cx="6765832" cy="351279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204023"/>
            <a:ext cx="7810500" cy="34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modeled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Document" showAsIcon="1" r:id="rId4" imgW="914400" imgH="771480" progId="Word.Document.12">
                  <p:embed/>
                </p:oleObj>
              </mc:Choice>
              <mc:Fallback>
                <p:oleObj name="Document" showAsIcon="1" r:id="rId4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integrity of 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speed</a:t>
            </a:r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570" y="1690688"/>
            <a:ext cx="317304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-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- 2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processors ATmega328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•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SR3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- E2E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protection on IPC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- piezo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speaker and blinker key switches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•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SR5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- diagnostics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service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- t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- analog 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input – speedo control potentiometer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17" y="1690688"/>
            <a:ext cx="7993184" cy="44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– </a:t>
            </a:r>
            <a:r>
              <a:rPr lang="en-US" b="1" dirty="0" smtClean="0"/>
              <a:t>Piezo 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2pc.;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51765"/>
            <a:ext cx="10515600" cy="1325563"/>
          </a:xfrm>
        </p:spPr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7601"/>
            <a:ext cx="5753233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1091875"/>
            <a:ext cx="2865120" cy="470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91876"/>
            <a:ext cx="2865120" cy="47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04" y="140838"/>
            <a:ext cx="10515600" cy="1325563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643" y="140838"/>
            <a:ext cx="5359424" cy="2973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4" y="1135167"/>
            <a:ext cx="5006195" cy="2686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3" y="3252663"/>
            <a:ext cx="5767548" cy="295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821290"/>
            <a:ext cx="5368451" cy="28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3710" y="2472454"/>
            <a:ext cx="449579" cy="266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E2E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298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Github Collaboration</vt:lpstr>
      <vt:lpstr>SW architecture</vt:lpstr>
      <vt:lpstr>SW requirements</vt:lpstr>
      <vt:lpstr>Matlab model “blinkers” SWC</vt:lpstr>
      <vt:lpstr>Matlab model “blinkers” SWC</vt:lpstr>
      <vt:lpstr>PowerPoint Presentation</vt:lpstr>
      <vt:lpstr>Natural language modeled requirements</vt:lpstr>
      <vt:lpstr>Time diagram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Radoilski, Denis (D.)</cp:lastModifiedBy>
  <cp:revision>16</cp:revision>
  <dcterms:created xsi:type="dcterms:W3CDTF">2018-12-19T08:49:20Z</dcterms:created>
  <dcterms:modified xsi:type="dcterms:W3CDTF">2018-12-20T06:56:17Z</dcterms:modified>
</cp:coreProperties>
</file>